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1" r:id="rId42"/>
    <p:sldId id="282" r:id="rId43"/>
    <p:sldId id="283" r:id="rId44"/>
    <p:sldId id="284" r:id="rId45"/>
    <p:sldId id="285" r:id="rId46"/>
    <p:sldId id="286" r:id="rId47"/>
    <p:sldId id="287" r:id="rId48"/>
    <p:sldId id="288" r:id="rId49"/>
    <p:sldId id="289" r:id="rId50"/>
    <p:sldId id="290" r:id="rId51"/>
    <p:sldId id="291" r:id="rId52"/>
    <p:sldId id="292" r:id="rId53"/>
    <p:sldId id="293" r:id="rId54"/>
    <p:sldId id="294" r:id="rId55"/>
    <p:sldId id="295" r:id="rId56"/>
    <p:sldId id="296" r:id="rId57"/>
    <p:sldId id="297" r:id="rId58"/>
    <p:sldId id="298" r:id="rId59"/>
    <p:sldId id="299" r:id="rId60"/>
    <p:sldId id="300" r:id="rId61"/>
    <p:sldId id="301" r:id="rId62"/>
    <p:sldId id="302" r:id="rId63"/>
    <p:sldId id="303" r:id="rId64"/>
    <p:sldId id="304" r:id="rId65"/>
    <p:sldId id="305" r:id="rId66"/>
    <p:sldId id="306" r:id="rId67"/>
    <p:sldId id="307" r:id="rId68"/>
    <p:sldId id="308" r:id="rId69"/>
    <p:sldId id="309" r:id="rId70"/>
    <p:sldId id="310" r:id="rId71"/>
    <p:sldId id="311" r:id="rId7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latsi" charset="1" panose="00000500000000000000"/>
      <p:regular r:id="rId10"/>
    </p:embeddedFont>
    <p:embeddedFont>
      <p:font typeface="Canva Sans" charset="1" panose="020B0503030501040103"/>
      <p:regular r:id="rId11"/>
    </p:embeddedFont>
    <p:embeddedFont>
      <p:font typeface="Canva Sans Bold" charset="1" panose="020B0803030501040103"/>
      <p:regular r:id="rId12"/>
    </p:embeddedFont>
    <p:embeddedFont>
      <p:font typeface="Canva Sans Italics" charset="1" panose="020B0503030501040103"/>
      <p:regular r:id="rId13"/>
    </p:embeddedFont>
    <p:embeddedFont>
      <p:font typeface="Canva Sans Bold Italics" charset="1" panose="020B0803030501040103"/>
      <p:regular r:id="rId14"/>
    </p:embeddedFont>
    <p:embeddedFont>
      <p:font typeface="Canva Sans Medium" charset="1" panose="020B0603030501040103"/>
      <p:regular r:id="rId15"/>
    </p:embeddedFont>
    <p:embeddedFont>
      <p:font typeface="Canva Sans Medium Italics" charset="1" panose="020B0603030501040103"/>
      <p:regular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slides/slide1.xml" Type="http://schemas.openxmlformats.org/officeDocument/2006/relationships/slide"/><Relationship Id="rId18" Target="slides/slide2.xml" Type="http://schemas.openxmlformats.org/officeDocument/2006/relationships/slide"/><Relationship Id="rId19" Target="slides/slide3.xml" Type="http://schemas.openxmlformats.org/officeDocument/2006/relationships/slide"/><Relationship Id="rId2" Target="presProps.xml" Type="http://schemas.openxmlformats.org/officeDocument/2006/relationships/presProps"/><Relationship Id="rId20" Target="slides/slide4.xml" Type="http://schemas.openxmlformats.org/officeDocument/2006/relationships/slide"/><Relationship Id="rId21" Target="slides/slide5.xml" Type="http://schemas.openxmlformats.org/officeDocument/2006/relationships/slide"/><Relationship Id="rId22" Target="slides/slide6.xml" Type="http://schemas.openxmlformats.org/officeDocument/2006/relationships/slide"/><Relationship Id="rId23" Target="slides/slide7.xml" Type="http://schemas.openxmlformats.org/officeDocument/2006/relationships/slide"/><Relationship Id="rId24" Target="slides/slide8.xml" Type="http://schemas.openxmlformats.org/officeDocument/2006/relationships/slide"/><Relationship Id="rId25" Target="slides/slide9.xml" Type="http://schemas.openxmlformats.org/officeDocument/2006/relationships/slide"/><Relationship Id="rId26" Target="slides/slide10.xml" Type="http://schemas.openxmlformats.org/officeDocument/2006/relationships/slide"/><Relationship Id="rId27" Target="slides/slide11.xml" Type="http://schemas.openxmlformats.org/officeDocument/2006/relationships/slide"/><Relationship Id="rId28" Target="slides/slide12.xml" Type="http://schemas.openxmlformats.org/officeDocument/2006/relationships/slide"/><Relationship Id="rId29" Target="slides/slide13.xml" Type="http://schemas.openxmlformats.org/officeDocument/2006/relationships/slide"/><Relationship Id="rId3" Target="viewProps.xml" Type="http://schemas.openxmlformats.org/officeDocument/2006/relationships/viewProps"/><Relationship Id="rId30" Target="slides/slide14.xml" Type="http://schemas.openxmlformats.org/officeDocument/2006/relationships/slide"/><Relationship Id="rId31" Target="slides/slide15.xml" Type="http://schemas.openxmlformats.org/officeDocument/2006/relationships/slide"/><Relationship Id="rId32" Target="slides/slide16.xml" Type="http://schemas.openxmlformats.org/officeDocument/2006/relationships/slide"/><Relationship Id="rId33" Target="slides/slide17.xml" Type="http://schemas.openxmlformats.org/officeDocument/2006/relationships/slide"/><Relationship Id="rId34" Target="slides/slide18.xml" Type="http://schemas.openxmlformats.org/officeDocument/2006/relationships/slide"/><Relationship Id="rId35" Target="slides/slide19.xml" Type="http://schemas.openxmlformats.org/officeDocument/2006/relationships/slide"/><Relationship Id="rId36" Target="slides/slide20.xml" Type="http://schemas.openxmlformats.org/officeDocument/2006/relationships/slide"/><Relationship Id="rId37" Target="slides/slide21.xml" Type="http://schemas.openxmlformats.org/officeDocument/2006/relationships/slide"/><Relationship Id="rId38" Target="slides/slide22.xml" Type="http://schemas.openxmlformats.org/officeDocument/2006/relationships/slide"/><Relationship Id="rId39" Target="slides/slide23.xml" Type="http://schemas.openxmlformats.org/officeDocument/2006/relationships/slide"/><Relationship Id="rId4" Target="theme/theme1.xml" Type="http://schemas.openxmlformats.org/officeDocument/2006/relationships/theme"/><Relationship Id="rId40" Target="slides/slide24.xml" Type="http://schemas.openxmlformats.org/officeDocument/2006/relationships/slide"/><Relationship Id="rId41" Target="slides/slide25.xml" Type="http://schemas.openxmlformats.org/officeDocument/2006/relationships/slide"/><Relationship Id="rId42" Target="slides/slide26.xml" Type="http://schemas.openxmlformats.org/officeDocument/2006/relationships/slide"/><Relationship Id="rId43" Target="slides/slide27.xml" Type="http://schemas.openxmlformats.org/officeDocument/2006/relationships/slide"/><Relationship Id="rId44" Target="slides/slide28.xml" Type="http://schemas.openxmlformats.org/officeDocument/2006/relationships/slide"/><Relationship Id="rId45" Target="slides/slide29.xml" Type="http://schemas.openxmlformats.org/officeDocument/2006/relationships/slide"/><Relationship Id="rId46" Target="slides/slide30.xml" Type="http://schemas.openxmlformats.org/officeDocument/2006/relationships/slide"/><Relationship Id="rId47" Target="slides/slide31.xml" Type="http://schemas.openxmlformats.org/officeDocument/2006/relationships/slide"/><Relationship Id="rId48" Target="slides/slide32.xml" Type="http://schemas.openxmlformats.org/officeDocument/2006/relationships/slide"/><Relationship Id="rId49" Target="slides/slide33.xml" Type="http://schemas.openxmlformats.org/officeDocument/2006/relationships/slide"/><Relationship Id="rId5" Target="tableStyles.xml" Type="http://schemas.openxmlformats.org/officeDocument/2006/relationships/tableStyles"/><Relationship Id="rId50" Target="slides/slide34.xml" Type="http://schemas.openxmlformats.org/officeDocument/2006/relationships/slide"/><Relationship Id="rId51" Target="slides/slide35.xml" Type="http://schemas.openxmlformats.org/officeDocument/2006/relationships/slide"/><Relationship Id="rId52" Target="slides/slide36.xml" Type="http://schemas.openxmlformats.org/officeDocument/2006/relationships/slide"/><Relationship Id="rId53" Target="slides/slide37.xml" Type="http://schemas.openxmlformats.org/officeDocument/2006/relationships/slide"/><Relationship Id="rId54" Target="slides/slide38.xml" Type="http://schemas.openxmlformats.org/officeDocument/2006/relationships/slide"/><Relationship Id="rId55" Target="slides/slide39.xml" Type="http://schemas.openxmlformats.org/officeDocument/2006/relationships/slide"/><Relationship Id="rId56" Target="slides/slide40.xml" Type="http://schemas.openxmlformats.org/officeDocument/2006/relationships/slide"/><Relationship Id="rId57" Target="slides/slide41.xml" Type="http://schemas.openxmlformats.org/officeDocument/2006/relationships/slide"/><Relationship Id="rId58" Target="slides/slide42.xml" Type="http://schemas.openxmlformats.org/officeDocument/2006/relationships/slide"/><Relationship Id="rId59" Target="slides/slide43.xml" Type="http://schemas.openxmlformats.org/officeDocument/2006/relationships/slide"/><Relationship Id="rId6" Target="fonts/font6.fntdata" Type="http://schemas.openxmlformats.org/officeDocument/2006/relationships/font"/><Relationship Id="rId60" Target="slides/slide44.xml" Type="http://schemas.openxmlformats.org/officeDocument/2006/relationships/slide"/><Relationship Id="rId61" Target="slides/slide45.xml" Type="http://schemas.openxmlformats.org/officeDocument/2006/relationships/slide"/><Relationship Id="rId62" Target="slides/slide46.xml" Type="http://schemas.openxmlformats.org/officeDocument/2006/relationships/slide"/><Relationship Id="rId63" Target="slides/slide47.xml" Type="http://schemas.openxmlformats.org/officeDocument/2006/relationships/slide"/><Relationship Id="rId64" Target="slides/slide48.xml" Type="http://schemas.openxmlformats.org/officeDocument/2006/relationships/slide"/><Relationship Id="rId65" Target="slides/slide49.xml" Type="http://schemas.openxmlformats.org/officeDocument/2006/relationships/slide"/><Relationship Id="rId66" Target="slides/slide50.xml" Type="http://schemas.openxmlformats.org/officeDocument/2006/relationships/slide"/><Relationship Id="rId67" Target="slides/slide51.xml" Type="http://schemas.openxmlformats.org/officeDocument/2006/relationships/slide"/><Relationship Id="rId68" Target="slides/slide52.xml" Type="http://schemas.openxmlformats.org/officeDocument/2006/relationships/slide"/><Relationship Id="rId69" Target="slides/slide53.xml" Type="http://schemas.openxmlformats.org/officeDocument/2006/relationships/slide"/><Relationship Id="rId7" Target="fonts/font7.fntdata" Type="http://schemas.openxmlformats.org/officeDocument/2006/relationships/font"/><Relationship Id="rId70" Target="slides/slide54.xml" Type="http://schemas.openxmlformats.org/officeDocument/2006/relationships/slide"/><Relationship Id="rId71" Target="slides/slide55.xml" Type="http://schemas.openxmlformats.org/officeDocument/2006/relationships/slide"/><Relationship Id="rId72" Target="slides/slide56.xml" Type="http://schemas.openxmlformats.org/officeDocument/2006/relationships/slide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jpe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jpe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image3.jpeg" Type="http://schemas.openxmlformats.org/officeDocument/2006/relationships/image"/><Relationship Id="rId4" Target="../media/image4.jpeg" Type="http://schemas.openxmlformats.org/officeDocument/2006/relationships/image"/><Relationship Id="rId5" Target="../media/image5.jpeg" Type="http://schemas.openxmlformats.org/officeDocument/2006/relationships/image"/><Relationship Id="rId6" Target="../media/image6.jpe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jpe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1.pn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4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/Relationships>
</file>

<file path=ppt/slides/_rels/slide5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5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/Relationships>
</file>

<file path=ppt/slides/_rels/slide5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/Relationships>
</file>

<file path=ppt/slides/_rels/slide5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698753" y="4066764"/>
            <a:ext cx="8883064" cy="13683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Canva Sans Bold"/>
                <a:cs typeface="Canva Sans Bold"/>
              </a:rPr>
              <a:t>"وَقُلْ رَبِّ زِدْنِي عِلْمًا"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69815" y="1981731"/>
            <a:ext cx="17113193" cy="3835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400"/>
              </a:lnSpc>
              <a:spcBef>
                <a:spcPct val="0"/>
              </a:spcBef>
            </a:pPr>
            <a:r>
              <a:rPr lang="en-US" sz="11000">
                <a:solidFill>
                  <a:srgbClr val="000000"/>
                </a:solidFill>
                <a:latin typeface="Canva Sans Bold Italics"/>
              </a:rPr>
              <a:t>SQL Server Integration Services (SSIS)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51917"/>
            <a:ext cx="18288000" cy="9863528"/>
          </a:xfrm>
          <a:custGeom>
            <a:avLst/>
            <a:gdLst/>
            <a:ahLst/>
            <a:cxnLst/>
            <a:rect r="r" b="b" t="t" l="l"/>
            <a:pathLst>
              <a:path h="9863528" w="18288000">
                <a:moveTo>
                  <a:pt x="0" y="0"/>
                </a:moveTo>
                <a:lnTo>
                  <a:pt x="18288000" y="0"/>
                </a:lnTo>
                <a:lnTo>
                  <a:pt x="18288000" y="9863528"/>
                </a:lnTo>
                <a:lnTo>
                  <a:pt x="0" y="98635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23643609" cy="10933318"/>
          </a:xfrm>
          <a:custGeom>
            <a:avLst/>
            <a:gdLst/>
            <a:ahLst/>
            <a:cxnLst/>
            <a:rect r="r" b="b" t="t" l="l"/>
            <a:pathLst>
              <a:path h="10933318" w="23643609">
                <a:moveTo>
                  <a:pt x="0" y="0"/>
                </a:moveTo>
                <a:lnTo>
                  <a:pt x="23643609" y="0"/>
                </a:lnTo>
                <a:lnTo>
                  <a:pt x="23643609" y="10933318"/>
                </a:lnTo>
                <a:lnTo>
                  <a:pt x="0" y="109333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02" y="66121"/>
            <a:ext cx="21523486" cy="9990543"/>
          </a:xfrm>
          <a:custGeom>
            <a:avLst/>
            <a:gdLst/>
            <a:ahLst/>
            <a:cxnLst/>
            <a:rect r="r" b="b" t="t" l="l"/>
            <a:pathLst>
              <a:path h="9990543" w="21523486">
                <a:moveTo>
                  <a:pt x="0" y="0"/>
                </a:moveTo>
                <a:lnTo>
                  <a:pt x="21523486" y="0"/>
                </a:lnTo>
                <a:lnTo>
                  <a:pt x="21523486" y="9990543"/>
                </a:lnTo>
                <a:lnTo>
                  <a:pt x="0" y="99905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477265"/>
            <a:ext cx="26104082" cy="9052734"/>
          </a:xfrm>
          <a:custGeom>
            <a:avLst/>
            <a:gdLst/>
            <a:ahLst/>
            <a:cxnLst/>
            <a:rect r="r" b="b" t="t" l="l"/>
            <a:pathLst>
              <a:path h="9052734" w="26104082">
                <a:moveTo>
                  <a:pt x="0" y="0"/>
                </a:moveTo>
                <a:lnTo>
                  <a:pt x="26104082" y="0"/>
                </a:lnTo>
                <a:lnTo>
                  <a:pt x="26104082" y="9052735"/>
                </a:lnTo>
                <a:lnTo>
                  <a:pt x="0" y="90527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1781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5281" y="-186079"/>
            <a:ext cx="19271614" cy="13554676"/>
          </a:xfrm>
          <a:custGeom>
            <a:avLst/>
            <a:gdLst/>
            <a:ahLst/>
            <a:cxnLst/>
            <a:rect r="r" b="b" t="t" l="l"/>
            <a:pathLst>
              <a:path h="13554676" w="19271614">
                <a:moveTo>
                  <a:pt x="0" y="0"/>
                </a:moveTo>
                <a:lnTo>
                  <a:pt x="19271614" y="0"/>
                </a:lnTo>
                <a:lnTo>
                  <a:pt x="19271614" y="13554676"/>
                </a:lnTo>
                <a:lnTo>
                  <a:pt x="0" y="135546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23950" y="157827"/>
            <a:ext cx="15812133" cy="11323310"/>
          </a:xfrm>
          <a:custGeom>
            <a:avLst/>
            <a:gdLst/>
            <a:ahLst/>
            <a:cxnLst/>
            <a:rect r="r" b="b" t="t" l="l"/>
            <a:pathLst>
              <a:path h="11323310" w="15812133">
                <a:moveTo>
                  <a:pt x="0" y="0"/>
                </a:moveTo>
                <a:lnTo>
                  <a:pt x="15812133" y="0"/>
                </a:lnTo>
                <a:lnTo>
                  <a:pt x="15812133" y="11323310"/>
                </a:lnTo>
                <a:lnTo>
                  <a:pt x="0" y="113233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18177" y="0"/>
            <a:ext cx="18355747" cy="11459181"/>
          </a:xfrm>
          <a:custGeom>
            <a:avLst/>
            <a:gdLst/>
            <a:ahLst/>
            <a:cxnLst/>
            <a:rect r="r" b="b" t="t" l="l"/>
            <a:pathLst>
              <a:path h="11459181" w="18355747">
                <a:moveTo>
                  <a:pt x="0" y="0"/>
                </a:moveTo>
                <a:lnTo>
                  <a:pt x="18355747" y="0"/>
                </a:lnTo>
                <a:lnTo>
                  <a:pt x="18355747" y="11459181"/>
                </a:lnTo>
                <a:lnTo>
                  <a:pt x="0" y="114591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3262" y="27511"/>
            <a:ext cx="17835726" cy="10910499"/>
          </a:xfrm>
          <a:custGeom>
            <a:avLst/>
            <a:gdLst/>
            <a:ahLst/>
            <a:cxnLst/>
            <a:rect r="r" b="b" t="t" l="l"/>
            <a:pathLst>
              <a:path h="10910499" w="17835726">
                <a:moveTo>
                  <a:pt x="0" y="0"/>
                </a:moveTo>
                <a:lnTo>
                  <a:pt x="17835726" y="0"/>
                </a:lnTo>
                <a:lnTo>
                  <a:pt x="17835726" y="10910499"/>
                </a:lnTo>
                <a:lnTo>
                  <a:pt x="0" y="109104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8939" y="518269"/>
            <a:ext cx="18170122" cy="9250462"/>
          </a:xfrm>
          <a:custGeom>
            <a:avLst/>
            <a:gdLst/>
            <a:ahLst/>
            <a:cxnLst/>
            <a:rect r="r" b="b" t="t" l="l"/>
            <a:pathLst>
              <a:path h="9250462" w="18170122">
                <a:moveTo>
                  <a:pt x="0" y="0"/>
                </a:moveTo>
                <a:lnTo>
                  <a:pt x="18170122" y="0"/>
                </a:lnTo>
                <a:lnTo>
                  <a:pt x="18170122" y="9250462"/>
                </a:lnTo>
                <a:lnTo>
                  <a:pt x="0" y="92504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9333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1218" y="6803379"/>
            <a:ext cx="16228082" cy="2454921"/>
            <a:chOff x="0" y="0"/>
            <a:chExt cx="3964388" cy="5997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964388" cy="599717"/>
            </a:xfrm>
            <a:custGeom>
              <a:avLst/>
              <a:gdLst/>
              <a:ahLst/>
              <a:cxnLst/>
              <a:rect r="r" b="b" t="t" l="l"/>
              <a:pathLst>
                <a:path h="599717" w="3964388">
                  <a:moveTo>
                    <a:pt x="0" y="0"/>
                  </a:moveTo>
                  <a:lnTo>
                    <a:pt x="3964388" y="0"/>
                  </a:lnTo>
                  <a:lnTo>
                    <a:pt x="3964388" y="599717"/>
                  </a:lnTo>
                  <a:lnTo>
                    <a:pt x="0" y="599717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964388" cy="6378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Alatsi"/>
                </a:rPr>
                <a:t>BBB</a:t>
              </a: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127825" y="158918"/>
            <a:ext cx="3523693" cy="1701465"/>
          </a:xfrm>
          <a:custGeom>
            <a:avLst/>
            <a:gdLst/>
            <a:ahLst/>
            <a:cxnLst/>
            <a:rect r="r" b="b" t="t" l="l"/>
            <a:pathLst>
              <a:path h="1701465" w="3523693">
                <a:moveTo>
                  <a:pt x="0" y="0"/>
                </a:moveTo>
                <a:lnTo>
                  <a:pt x="3523694" y="0"/>
                </a:lnTo>
                <a:lnTo>
                  <a:pt x="3523694" y="1701464"/>
                </a:lnTo>
                <a:lnTo>
                  <a:pt x="0" y="17014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916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31218" y="2775463"/>
            <a:ext cx="16228082" cy="3143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00"/>
              </a:lnSpc>
            </a:pPr>
            <a:r>
              <a:rPr lang="en-US" sz="18357">
                <a:solidFill>
                  <a:srgbClr val="000000"/>
                </a:solidFill>
                <a:latin typeface="Alatsi"/>
              </a:rPr>
              <a:t>CAR SALES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31218" y="6993282"/>
            <a:ext cx="16228082" cy="1999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61"/>
              </a:lnSpc>
            </a:pPr>
            <a:r>
              <a:rPr lang="en-US" sz="5299">
                <a:solidFill>
                  <a:srgbClr val="F6F3EB"/>
                </a:solidFill>
                <a:latin typeface="Canva Sans Bold"/>
              </a:rPr>
              <a:t>ITI Graduation Project</a:t>
            </a:r>
          </a:p>
          <a:p>
            <a:pPr algn="ctr">
              <a:lnSpc>
                <a:spcPts val="8161"/>
              </a:lnSpc>
            </a:pPr>
            <a:r>
              <a:rPr lang="en-US" sz="5299">
                <a:solidFill>
                  <a:srgbClr val="F6F3EB"/>
                </a:solidFill>
                <a:latin typeface="Canva Sans Bold"/>
              </a:rPr>
              <a:t>Power BI Sohag Branch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4159" y="484240"/>
            <a:ext cx="18119682" cy="9318520"/>
          </a:xfrm>
          <a:custGeom>
            <a:avLst/>
            <a:gdLst/>
            <a:ahLst/>
            <a:cxnLst/>
            <a:rect r="r" b="b" t="t" l="l"/>
            <a:pathLst>
              <a:path h="9318520" w="18119682">
                <a:moveTo>
                  <a:pt x="0" y="0"/>
                </a:moveTo>
                <a:lnTo>
                  <a:pt x="18119682" y="0"/>
                </a:lnTo>
                <a:lnTo>
                  <a:pt x="18119682" y="9318520"/>
                </a:lnTo>
                <a:lnTo>
                  <a:pt x="0" y="93185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7" t="0" r="-107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20737" y="1308259"/>
            <a:ext cx="16038563" cy="38352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400"/>
              </a:lnSpc>
              <a:spcBef>
                <a:spcPct val="0"/>
              </a:spcBef>
            </a:pPr>
            <a:r>
              <a:rPr lang="en-US" sz="11000">
                <a:solidFill>
                  <a:srgbClr val="000000"/>
                </a:solidFill>
                <a:latin typeface="Canva Sans Bold Italics"/>
              </a:rPr>
              <a:t>SQL Server Analysis Services (SSAS)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8160" y="848875"/>
            <a:ext cx="18063640" cy="9149590"/>
          </a:xfrm>
          <a:custGeom>
            <a:avLst/>
            <a:gdLst/>
            <a:ahLst/>
            <a:cxnLst/>
            <a:rect r="r" b="b" t="t" l="l"/>
            <a:pathLst>
              <a:path h="9149590" w="18063640">
                <a:moveTo>
                  <a:pt x="0" y="0"/>
                </a:moveTo>
                <a:lnTo>
                  <a:pt x="18063640" y="0"/>
                </a:lnTo>
                <a:lnTo>
                  <a:pt x="18063640" y="9149590"/>
                </a:lnTo>
                <a:lnTo>
                  <a:pt x="0" y="91495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940" t="-9757" r="0" b="-6058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85009"/>
            <a:ext cx="12545968" cy="580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Car Cube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980" y="513635"/>
            <a:ext cx="18115020" cy="9939280"/>
          </a:xfrm>
          <a:custGeom>
            <a:avLst/>
            <a:gdLst/>
            <a:ahLst/>
            <a:cxnLst/>
            <a:rect r="r" b="b" t="t" l="l"/>
            <a:pathLst>
              <a:path h="9939280" w="18115020">
                <a:moveTo>
                  <a:pt x="0" y="0"/>
                </a:moveTo>
                <a:lnTo>
                  <a:pt x="18115020" y="0"/>
                </a:lnTo>
                <a:lnTo>
                  <a:pt x="18115020" y="9939281"/>
                </a:lnTo>
                <a:lnTo>
                  <a:pt x="0" y="99392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719" r="0" b="-946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-66675"/>
            <a:ext cx="12545968" cy="580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Customers Cube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028700"/>
            <a:ext cx="21016470" cy="10380321"/>
          </a:xfrm>
          <a:custGeom>
            <a:avLst/>
            <a:gdLst/>
            <a:ahLst/>
            <a:cxnLst/>
            <a:rect r="r" b="b" t="t" l="l"/>
            <a:pathLst>
              <a:path h="10380321" w="21016470">
                <a:moveTo>
                  <a:pt x="0" y="0"/>
                </a:moveTo>
                <a:lnTo>
                  <a:pt x="21016470" y="0"/>
                </a:lnTo>
                <a:lnTo>
                  <a:pt x="21016470" y="10380321"/>
                </a:lnTo>
                <a:lnTo>
                  <a:pt x="0" y="103803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6943" r="0" b="-694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85009"/>
            <a:ext cx="12545968" cy="5803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 Suppliers Cube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529567" y="2389179"/>
            <a:ext cx="10201839" cy="1882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400"/>
              </a:lnSpc>
              <a:spcBef>
                <a:spcPct val="0"/>
              </a:spcBef>
            </a:pPr>
            <a:r>
              <a:rPr lang="en-US" sz="11000">
                <a:solidFill>
                  <a:srgbClr val="000000"/>
                </a:solidFill>
                <a:latin typeface="Canva Sans Bold Italics"/>
              </a:rPr>
              <a:t>Jobs for Cubes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031526" cy="10128646"/>
          </a:xfrm>
          <a:custGeom>
            <a:avLst/>
            <a:gdLst/>
            <a:ahLst/>
            <a:cxnLst/>
            <a:rect r="r" b="b" t="t" l="l"/>
            <a:pathLst>
              <a:path h="10128646" w="18031526">
                <a:moveTo>
                  <a:pt x="0" y="0"/>
                </a:moveTo>
                <a:lnTo>
                  <a:pt x="18031526" y="0"/>
                </a:lnTo>
                <a:lnTo>
                  <a:pt x="18031526" y="10128646"/>
                </a:lnTo>
                <a:lnTo>
                  <a:pt x="0" y="101286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0169" y="0"/>
            <a:ext cx="18087831" cy="10160274"/>
          </a:xfrm>
          <a:custGeom>
            <a:avLst/>
            <a:gdLst/>
            <a:ahLst/>
            <a:cxnLst/>
            <a:rect r="r" b="b" t="t" l="l"/>
            <a:pathLst>
              <a:path h="10160274" w="18087831">
                <a:moveTo>
                  <a:pt x="0" y="0"/>
                </a:moveTo>
                <a:lnTo>
                  <a:pt x="18087831" y="0"/>
                </a:lnTo>
                <a:lnTo>
                  <a:pt x="18087831" y="10160274"/>
                </a:lnTo>
                <a:lnTo>
                  <a:pt x="0" y="101602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166059" cy="10204216"/>
          </a:xfrm>
          <a:custGeom>
            <a:avLst/>
            <a:gdLst/>
            <a:ahLst/>
            <a:cxnLst/>
            <a:rect r="r" b="b" t="t" l="l"/>
            <a:pathLst>
              <a:path h="10204216" w="18166059">
                <a:moveTo>
                  <a:pt x="0" y="0"/>
                </a:moveTo>
                <a:lnTo>
                  <a:pt x="18166059" y="0"/>
                </a:lnTo>
                <a:lnTo>
                  <a:pt x="18166059" y="10204216"/>
                </a:lnTo>
                <a:lnTo>
                  <a:pt x="0" y="102042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78225" y="2292917"/>
            <a:ext cx="15731550" cy="34796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000000"/>
                </a:solidFill>
                <a:latin typeface="Canva Sans Bold Italics"/>
              </a:rPr>
              <a:t>SQL Server Reporting Services (SSRS)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687989" y="1320182"/>
            <a:ext cx="4107930" cy="2840831"/>
            <a:chOff x="0" y="0"/>
            <a:chExt cx="880209" cy="60870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80209" cy="608707"/>
            </a:xfrm>
            <a:custGeom>
              <a:avLst/>
              <a:gdLst/>
              <a:ahLst/>
              <a:cxnLst/>
              <a:rect r="r" b="b" t="t" l="l"/>
              <a:pathLst>
                <a:path h="608707" w="880209">
                  <a:moveTo>
                    <a:pt x="43346" y="0"/>
                  </a:moveTo>
                  <a:lnTo>
                    <a:pt x="836863" y="0"/>
                  </a:lnTo>
                  <a:cubicBezTo>
                    <a:pt x="860802" y="0"/>
                    <a:pt x="880209" y="19407"/>
                    <a:pt x="880209" y="43346"/>
                  </a:cubicBezTo>
                  <a:lnTo>
                    <a:pt x="880209" y="565361"/>
                  </a:lnTo>
                  <a:cubicBezTo>
                    <a:pt x="880209" y="589300"/>
                    <a:pt x="860802" y="608707"/>
                    <a:pt x="836863" y="608707"/>
                  </a:cubicBezTo>
                  <a:lnTo>
                    <a:pt x="43346" y="608707"/>
                  </a:lnTo>
                  <a:cubicBezTo>
                    <a:pt x="19407" y="608707"/>
                    <a:pt x="0" y="589300"/>
                    <a:pt x="0" y="565361"/>
                  </a:cubicBezTo>
                  <a:lnTo>
                    <a:pt x="0" y="43346"/>
                  </a:lnTo>
                  <a:cubicBezTo>
                    <a:pt x="0" y="19407"/>
                    <a:pt x="19407" y="0"/>
                    <a:pt x="43346" y="0"/>
                  </a:cubicBezTo>
                  <a:close/>
                </a:path>
              </a:pathLst>
            </a:custGeom>
            <a:blipFill>
              <a:blip r:embed="rId2"/>
              <a:stretch>
                <a:fillRect l="-15341" t="-5736" r="-19595" b="-15442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2266518" y="1279586"/>
            <a:ext cx="4179572" cy="2802610"/>
            <a:chOff x="0" y="0"/>
            <a:chExt cx="880209" cy="59022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80209" cy="590224"/>
            </a:xfrm>
            <a:custGeom>
              <a:avLst/>
              <a:gdLst/>
              <a:ahLst/>
              <a:cxnLst/>
              <a:rect r="r" b="b" t="t" l="l"/>
              <a:pathLst>
                <a:path h="590224" w="880209">
                  <a:moveTo>
                    <a:pt x="42603" y="0"/>
                  </a:moveTo>
                  <a:lnTo>
                    <a:pt x="837606" y="0"/>
                  </a:lnTo>
                  <a:cubicBezTo>
                    <a:pt x="848905" y="0"/>
                    <a:pt x="859741" y="4489"/>
                    <a:pt x="867731" y="12478"/>
                  </a:cubicBezTo>
                  <a:cubicBezTo>
                    <a:pt x="875721" y="20468"/>
                    <a:pt x="880209" y="31304"/>
                    <a:pt x="880209" y="42603"/>
                  </a:cubicBezTo>
                  <a:lnTo>
                    <a:pt x="880209" y="547620"/>
                  </a:lnTo>
                  <a:cubicBezTo>
                    <a:pt x="880209" y="558920"/>
                    <a:pt x="875721" y="569756"/>
                    <a:pt x="867731" y="577746"/>
                  </a:cubicBezTo>
                  <a:cubicBezTo>
                    <a:pt x="859741" y="585735"/>
                    <a:pt x="848905" y="590224"/>
                    <a:pt x="837606" y="590224"/>
                  </a:cubicBezTo>
                  <a:lnTo>
                    <a:pt x="42603" y="590224"/>
                  </a:lnTo>
                  <a:cubicBezTo>
                    <a:pt x="19074" y="590224"/>
                    <a:pt x="0" y="571150"/>
                    <a:pt x="0" y="547620"/>
                  </a:cubicBezTo>
                  <a:lnTo>
                    <a:pt x="0" y="42603"/>
                  </a:lnTo>
                  <a:cubicBezTo>
                    <a:pt x="0" y="31304"/>
                    <a:pt x="4489" y="20468"/>
                    <a:pt x="12478" y="12478"/>
                  </a:cubicBezTo>
                  <a:cubicBezTo>
                    <a:pt x="20468" y="4489"/>
                    <a:pt x="31304" y="0"/>
                    <a:pt x="42603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40873" r="-15552" b="-88894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983434" y="1320182"/>
            <a:ext cx="4107930" cy="2943701"/>
            <a:chOff x="0" y="0"/>
            <a:chExt cx="880209" cy="6307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80209" cy="630749"/>
            </a:xfrm>
            <a:custGeom>
              <a:avLst/>
              <a:gdLst/>
              <a:ahLst/>
              <a:cxnLst/>
              <a:rect r="r" b="b" t="t" l="l"/>
              <a:pathLst>
                <a:path h="630749" w="880209">
                  <a:moveTo>
                    <a:pt x="43346" y="0"/>
                  </a:moveTo>
                  <a:lnTo>
                    <a:pt x="836863" y="0"/>
                  </a:lnTo>
                  <a:cubicBezTo>
                    <a:pt x="860802" y="0"/>
                    <a:pt x="880209" y="19407"/>
                    <a:pt x="880209" y="43346"/>
                  </a:cubicBezTo>
                  <a:lnTo>
                    <a:pt x="880209" y="587403"/>
                  </a:lnTo>
                  <a:cubicBezTo>
                    <a:pt x="880209" y="598899"/>
                    <a:pt x="875642" y="609924"/>
                    <a:pt x="867514" y="618053"/>
                  </a:cubicBezTo>
                  <a:cubicBezTo>
                    <a:pt x="859384" y="626182"/>
                    <a:pt x="848359" y="630749"/>
                    <a:pt x="836863" y="630749"/>
                  </a:cubicBezTo>
                  <a:lnTo>
                    <a:pt x="43346" y="630749"/>
                  </a:lnTo>
                  <a:cubicBezTo>
                    <a:pt x="19407" y="630749"/>
                    <a:pt x="0" y="611342"/>
                    <a:pt x="0" y="587403"/>
                  </a:cubicBezTo>
                  <a:lnTo>
                    <a:pt x="0" y="43346"/>
                  </a:lnTo>
                  <a:cubicBezTo>
                    <a:pt x="0" y="19407"/>
                    <a:pt x="19407" y="0"/>
                    <a:pt x="43346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2553" r="0" b="-36996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2633142" y="5467469"/>
            <a:ext cx="4107930" cy="2943701"/>
            <a:chOff x="0" y="0"/>
            <a:chExt cx="880209" cy="63074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80209" cy="630749"/>
            </a:xfrm>
            <a:custGeom>
              <a:avLst/>
              <a:gdLst/>
              <a:ahLst/>
              <a:cxnLst/>
              <a:rect r="r" b="b" t="t" l="l"/>
              <a:pathLst>
                <a:path h="630749" w="880209">
                  <a:moveTo>
                    <a:pt x="43346" y="0"/>
                  </a:moveTo>
                  <a:lnTo>
                    <a:pt x="836863" y="0"/>
                  </a:lnTo>
                  <a:cubicBezTo>
                    <a:pt x="860802" y="0"/>
                    <a:pt x="880209" y="19407"/>
                    <a:pt x="880209" y="43346"/>
                  </a:cubicBezTo>
                  <a:lnTo>
                    <a:pt x="880209" y="587403"/>
                  </a:lnTo>
                  <a:cubicBezTo>
                    <a:pt x="880209" y="598899"/>
                    <a:pt x="875642" y="609924"/>
                    <a:pt x="867514" y="618053"/>
                  </a:cubicBezTo>
                  <a:cubicBezTo>
                    <a:pt x="859384" y="626182"/>
                    <a:pt x="848359" y="630749"/>
                    <a:pt x="836863" y="630749"/>
                  </a:cubicBezTo>
                  <a:lnTo>
                    <a:pt x="43346" y="630749"/>
                  </a:lnTo>
                  <a:cubicBezTo>
                    <a:pt x="19407" y="630749"/>
                    <a:pt x="0" y="611342"/>
                    <a:pt x="0" y="587403"/>
                  </a:cubicBezTo>
                  <a:lnTo>
                    <a:pt x="0" y="43346"/>
                  </a:lnTo>
                  <a:cubicBezTo>
                    <a:pt x="0" y="19407"/>
                    <a:pt x="19407" y="0"/>
                    <a:pt x="43346" y="0"/>
                  </a:cubicBezTo>
                  <a:close/>
                </a:path>
              </a:pathLst>
            </a:custGeom>
            <a:blipFill>
              <a:blip r:embed="rId5"/>
              <a:stretch>
                <a:fillRect l="-30435" t="-26647" r="-39701" b="-180699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71293" y="141713"/>
            <a:ext cx="5363624" cy="88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Team Members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00707" y="4095653"/>
            <a:ext cx="5403192" cy="679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Sohila Mohey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35804" y="4330558"/>
            <a:ext cx="5403192" cy="679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Mahmoud Lashin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845041" y="4249416"/>
            <a:ext cx="5403192" cy="679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 Mahmoud Ali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389769" y="8792521"/>
            <a:ext cx="5403192" cy="679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 Abdallah Moawed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546636" y="8789699"/>
            <a:ext cx="5403192" cy="6793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Eslam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9194267" y="5457944"/>
            <a:ext cx="4107930" cy="2943701"/>
            <a:chOff x="0" y="0"/>
            <a:chExt cx="880209" cy="630749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80209" cy="630749"/>
            </a:xfrm>
            <a:custGeom>
              <a:avLst/>
              <a:gdLst/>
              <a:ahLst/>
              <a:cxnLst/>
              <a:rect r="r" b="b" t="t" l="l"/>
              <a:pathLst>
                <a:path h="630749" w="880209">
                  <a:moveTo>
                    <a:pt x="43346" y="0"/>
                  </a:moveTo>
                  <a:lnTo>
                    <a:pt x="836863" y="0"/>
                  </a:lnTo>
                  <a:cubicBezTo>
                    <a:pt x="860802" y="0"/>
                    <a:pt x="880209" y="19407"/>
                    <a:pt x="880209" y="43346"/>
                  </a:cubicBezTo>
                  <a:lnTo>
                    <a:pt x="880209" y="587403"/>
                  </a:lnTo>
                  <a:cubicBezTo>
                    <a:pt x="880209" y="598899"/>
                    <a:pt x="875642" y="609924"/>
                    <a:pt x="867514" y="618053"/>
                  </a:cubicBezTo>
                  <a:cubicBezTo>
                    <a:pt x="859384" y="626182"/>
                    <a:pt x="848359" y="630749"/>
                    <a:pt x="836863" y="630749"/>
                  </a:cubicBezTo>
                  <a:lnTo>
                    <a:pt x="43346" y="630749"/>
                  </a:lnTo>
                  <a:cubicBezTo>
                    <a:pt x="19407" y="630749"/>
                    <a:pt x="0" y="611342"/>
                    <a:pt x="0" y="587403"/>
                  </a:cubicBezTo>
                  <a:lnTo>
                    <a:pt x="0" y="43346"/>
                  </a:lnTo>
                  <a:cubicBezTo>
                    <a:pt x="0" y="19407"/>
                    <a:pt x="19407" y="0"/>
                    <a:pt x="43346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89863" r="0" b="-120247"/>
              </a:stretch>
            </a:blipFill>
          </p:spPr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3528" y="1066800"/>
            <a:ext cx="17940944" cy="7301201"/>
          </a:xfrm>
          <a:custGeom>
            <a:avLst/>
            <a:gdLst/>
            <a:ahLst/>
            <a:cxnLst/>
            <a:rect r="r" b="b" t="t" l="l"/>
            <a:pathLst>
              <a:path h="7301201" w="17940944">
                <a:moveTo>
                  <a:pt x="0" y="0"/>
                </a:moveTo>
                <a:lnTo>
                  <a:pt x="17940944" y="0"/>
                </a:lnTo>
                <a:lnTo>
                  <a:pt x="17940944" y="7301201"/>
                </a:lnTo>
                <a:lnTo>
                  <a:pt x="0" y="73012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842691" y="0"/>
            <a:ext cx="7861888" cy="10128813"/>
          </a:xfrm>
          <a:custGeom>
            <a:avLst/>
            <a:gdLst/>
            <a:ahLst/>
            <a:cxnLst/>
            <a:rect r="r" b="b" t="t" l="l"/>
            <a:pathLst>
              <a:path h="10128813" w="7861888">
                <a:moveTo>
                  <a:pt x="0" y="0"/>
                </a:moveTo>
                <a:lnTo>
                  <a:pt x="7861888" y="0"/>
                </a:lnTo>
                <a:lnTo>
                  <a:pt x="7861888" y="10128813"/>
                </a:lnTo>
                <a:lnTo>
                  <a:pt x="0" y="101288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06296" y="781867"/>
            <a:ext cx="18117554" cy="8723267"/>
          </a:xfrm>
          <a:custGeom>
            <a:avLst/>
            <a:gdLst/>
            <a:ahLst/>
            <a:cxnLst/>
            <a:rect r="r" b="b" t="t" l="l"/>
            <a:pathLst>
              <a:path h="8723267" w="18117554">
                <a:moveTo>
                  <a:pt x="0" y="0"/>
                </a:moveTo>
                <a:lnTo>
                  <a:pt x="18117554" y="0"/>
                </a:lnTo>
                <a:lnTo>
                  <a:pt x="18117554" y="8723266"/>
                </a:lnTo>
                <a:lnTo>
                  <a:pt x="0" y="87232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1514" y="1669445"/>
            <a:ext cx="17496188" cy="6410399"/>
          </a:xfrm>
          <a:custGeom>
            <a:avLst/>
            <a:gdLst/>
            <a:ahLst/>
            <a:cxnLst/>
            <a:rect r="r" b="b" t="t" l="l"/>
            <a:pathLst>
              <a:path h="6410399" w="17496188">
                <a:moveTo>
                  <a:pt x="0" y="0"/>
                </a:moveTo>
                <a:lnTo>
                  <a:pt x="17496188" y="0"/>
                </a:lnTo>
                <a:lnTo>
                  <a:pt x="17496188" y="6410399"/>
                </a:lnTo>
                <a:lnTo>
                  <a:pt x="0" y="64103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445789"/>
            <a:ext cx="18137748" cy="7395423"/>
          </a:xfrm>
          <a:custGeom>
            <a:avLst/>
            <a:gdLst/>
            <a:ahLst/>
            <a:cxnLst/>
            <a:rect r="r" b="b" t="t" l="l"/>
            <a:pathLst>
              <a:path h="7395423" w="18137748">
                <a:moveTo>
                  <a:pt x="0" y="0"/>
                </a:moveTo>
                <a:lnTo>
                  <a:pt x="18137748" y="0"/>
                </a:lnTo>
                <a:lnTo>
                  <a:pt x="18137748" y="7395422"/>
                </a:lnTo>
                <a:lnTo>
                  <a:pt x="0" y="739542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2518" y="320527"/>
            <a:ext cx="17382356" cy="9230333"/>
          </a:xfrm>
          <a:custGeom>
            <a:avLst/>
            <a:gdLst/>
            <a:ahLst/>
            <a:cxnLst/>
            <a:rect r="r" b="b" t="t" l="l"/>
            <a:pathLst>
              <a:path h="9230333" w="17382356">
                <a:moveTo>
                  <a:pt x="0" y="0"/>
                </a:moveTo>
                <a:lnTo>
                  <a:pt x="17382356" y="0"/>
                </a:lnTo>
                <a:lnTo>
                  <a:pt x="17382356" y="9230333"/>
                </a:lnTo>
                <a:lnTo>
                  <a:pt x="0" y="92303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915840" y="3594244"/>
            <a:ext cx="10456321" cy="1882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5400"/>
              </a:lnSpc>
              <a:spcBef>
                <a:spcPct val="0"/>
              </a:spcBef>
            </a:pPr>
            <a:r>
              <a:rPr lang="en-US" sz="11000">
                <a:solidFill>
                  <a:srgbClr val="000000"/>
                </a:solidFill>
                <a:latin typeface="Canva Sans Bold Italics"/>
              </a:rPr>
              <a:t>Excel Analysis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9070" y="365600"/>
            <a:ext cx="17189861" cy="9555799"/>
          </a:xfrm>
          <a:custGeom>
            <a:avLst/>
            <a:gdLst/>
            <a:ahLst/>
            <a:cxnLst/>
            <a:rect r="r" b="b" t="t" l="l"/>
            <a:pathLst>
              <a:path h="9555799" w="17189861">
                <a:moveTo>
                  <a:pt x="0" y="0"/>
                </a:moveTo>
                <a:lnTo>
                  <a:pt x="17189860" y="0"/>
                </a:lnTo>
                <a:lnTo>
                  <a:pt x="17189860" y="9555800"/>
                </a:lnTo>
                <a:lnTo>
                  <a:pt x="0" y="9555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296656" y="3016939"/>
            <a:ext cx="6055197" cy="1882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5400"/>
              </a:lnSpc>
              <a:spcBef>
                <a:spcPct val="0"/>
              </a:spcBef>
            </a:pPr>
            <a:r>
              <a:rPr lang="en-US" sz="11000">
                <a:solidFill>
                  <a:srgbClr val="000000"/>
                </a:solidFill>
                <a:latin typeface="Canva Sans Bold Italics"/>
              </a:rPr>
              <a:t>Power BI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59164" y="136197"/>
            <a:ext cx="15394479" cy="10150803"/>
          </a:xfrm>
          <a:custGeom>
            <a:avLst/>
            <a:gdLst/>
            <a:ahLst/>
            <a:cxnLst/>
            <a:rect r="r" b="b" t="t" l="l"/>
            <a:pathLst>
              <a:path h="10150803" w="15394479">
                <a:moveTo>
                  <a:pt x="0" y="0"/>
                </a:moveTo>
                <a:lnTo>
                  <a:pt x="15394479" y="0"/>
                </a:lnTo>
                <a:lnTo>
                  <a:pt x="15394479" y="10150803"/>
                </a:lnTo>
                <a:lnTo>
                  <a:pt x="0" y="1015080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623" r="0" b="-1623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240276" y="791737"/>
            <a:ext cx="10264946" cy="9180996"/>
          </a:xfrm>
          <a:custGeom>
            <a:avLst/>
            <a:gdLst/>
            <a:ahLst/>
            <a:cxnLst/>
            <a:rect r="r" b="b" t="t" l="l"/>
            <a:pathLst>
              <a:path h="9180996" w="10264946">
                <a:moveTo>
                  <a:pt x="0" y="0"/>
                </a:moveTo>
                <a:lnTo>
                  <a:pt x="10264946" y="0"/>
                </a:lnTo>
                <a:lnTo>
                  <a:pt x="10264946" y="9180997"/>
                </a:lnTo>
                <a:lnTo>
                  <a:pt x="0" y="91809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97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-95250"/>
            <a:ext cx="9646920" cy="886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Entity Relation Digram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62100" y="0"/>
            <a:ext cx="14921172" cy="10287000"/>
          </a:xfrm>
          <a:custGeom>
            <a:avLst/>
            <a:gdLst/>
            <a:ahLst/>
            <a:cxnLst/>
            <a:rect r="r" b="b" t="t" l="l"/>
            <a:pathLst>
              <a:path h="10287000" w="14921172">
                <a:moveTo>
                  <a:pt x="0" y="0"/>
                </a:moveTo>
                <a:lnTo>
                  <a:pt x="14921172" y="0"/>
                </a:lnTo>
                <a:lnTo>
                  <a:pt x="1492117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7617" y="0"/>
            <a:ext cx="15299363" cy="10287000"/>
          </a:xfrm>
          <a:custGeom>
            <a:avLst/>
            <a:gdLst/>
            <a:ahLst/>
            <a:cxnLst/>
            <a:rect r="r" b="b" t="t" l="l"/>
            <a:pathLst>
              <a:path h="10287000" w="15299363">
                <a:moveTo>
                  <a:pt x="0" y="0"/>
                </a:moveTo>
                <a:lnTo>
                  <a:pt x="15299362" y="0"/>
                </a:lnTo>
                <a:lnTo>
                  <a:pt x="1529936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85962" y="0"/>
            <a:ext cx="13131400" cy="10287000"/>
          </a:xfrm>
          <a:custGeom>
            <a:avLst/>
            <a:gdLst/>
            <a:ahLst/>
            <a:cxnLst/>
            <a:rect r="r" b="b" t="t" l="l"/>
            <a:pathLst>
              <a:path h="10287000" w="13131400">
                <a:moveTo>
                  <a:pt x="0" y="0"/>
                </a:moveTo>
                <a:lnTo>
                  <a:pt x="13131400" y="0"/>
                </a:lnTo>
                <a:lnTo>
                  <a:pt x="131314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9216" y="0"/>
            <a:ext cx="15135381" cy="10287000"/>
          </a:xfrm>
          <a:custGeom>
            <a:avLst/>
            <a:gdLst/>
            <a:ahLst/>
            <a:cxnLst/>
            <a:rect r="r" b="b" t="t" l="l"/>
            <a:pathLst>
              <a:path h="10287000" w="15135381">
                <a:moveTo>
                  <a:pt x="0" y="0"/>
                </a:moveTo>
                <a:lnTo>
                  <a:pt x="15135381" y="0"/>
                </a:lnTo>
                <a:lnTo>
                  <a:pt x="1513538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29507" y="29514"/>
            <a:ext cx="14620529" cy="10257486"/>
          </a:xfrm>
          <a:custGeom>
            <a:avLst/>
            <a:gdLst/>
            <a:ahLst/>
            <a:cxnLst/>
            <a:rect r="r" b="b" t="t" l="l"/>
            <a:pathLst>
              <a:path h="10257486" w="14620529">
                <a:moveTo>
                  <a:pt x="0" y="0"/>
                </a:moveTo>
                <a:lnTo>
                  <a:pt x="14620529" y="0"/>
                </a:lnTo>
                <a:lnTo>
                  <a:pt x="14620529" y="10257486"/>
                </a:lnTo>
                <a:lnTo>
                  <a:pt x="0" y="102574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57808" y="0"/>
            <a:ext cx="15277285" cy="10209992"/>
          </a:xfrm>
          <a:custGeom>
            <a:avLst/>
            <a:gdLst/>
            <a:ahLst/>
            <a:cxnLst/>
            <a:rect r="r" b="b" t="t" l="l"/>
            <a:pathLst>
              <a:path h="10209992" w="15277285">
                <a:moveTo>
                  <a:pt x="0" y="0"/>
                </a:moveTo>
                <a:lnTo>
                  <a:pt x="15277285" y="0"/>
                </a:lnTo>
                <a:lnTo>
                  <a:pt x="15277285" y="10209992"/>
                </a:lnTo>
                <a:lnTo>
                  <a:pt x="0" y="1020999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7241" y="0"/>
            <a:ext cx="14281391" cy="10128434"/>
          </a:xfrm>
          <a:custGeom>
            <a:avLst/>
            <a:gdLst/>
            <a:ahLst/>
            <a:cxnLst/>
            <a:rect r="r" b="b" t="t" l="l"/>
            <a:pathLst>
              <a:path h="10128434" w="14281391">
                <a:moveTo>
                  <a:pt x="0" y="0"/>
                </a:moveTo>
                <a:lnTo>
                  <a:pt x="14281391" y="0"/>
                </a:lnTo>
                <a:lnTo>
                  <a:pt x="14281391" y="10128434"/>
                </a:lnTo>
                <a:lnTo>
                  <a:pt x="0" y="101284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44855" y="0"/>
            <a:ext cx="14115289" cy="10411984"/>
          </a:xfrm>
          <a:custGeom>
            <a:avLst/>
            <a:gdLst/>
            <a:ahLst/>
            <a:cxnLst/>
            <a:rect r="r" b="b" t="t" l="l"/>
            <a:pathLst>
              <a:path h="10411984" w="14115289">
                <a:moveTo>
                  <a:pt x="0" y="0"/>
                </a:moveTo>
                <a:lnTo>
                  <a:pt x="14115289" y="0"/>
                </a:lnTo>
                <a:lnTo>
                  <a:pt x="14115289" y="10411984"/>
                </a:lnTo>
                <a:lnTo>
                  <a:pt x="0" y="10411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052149" y="12949"/>
            <a:ext cx="15207151" cy="10157672"/>
          </a:xfrm>
          <a:custGeom>
            <a:avLst/>
            <a:gdLst/>
            <a:ahLst/>
            <a:cxnLst/>
            <a:rect r="r" b="b" t="t" l="l"/>
            <a:pathLst>
              <a:path h="10157672" w="15207151">
                <a:moveTo>
                  <a:pt x="0" y="0"/>
                </a:moveTo>
                <a:lnTo>
                  <a:pt x="15207151" y="0"/>
                </a:lnTo>
                <a:lnTo>
                  <a:pt x="15207151" y="10157672"/>
                </a:lnTo>
                <a:lnTo>
                  <a:pt x="0" y="101576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68266" y="50991"/>
            <a:ext cx="14036888" cy="10346091"/>
          </a:xfrm>
          <a:custGeom>
            <a:avLst/>
            <a:gdLst/>
            <a:ahLst/>
            <a:cxnLst/>
            <a:rect r="r" b="b" t="t" l="l"/>
            <a:pathLst>
              <a:path h="10346091" w="14036888">
                <a:moveTo>
                  <a:pt x="0" y="0"/>
                </a:moveTo>
                <a:lnTo>
                  <a:pt x="14036888" y="0"/>
                </a:lnTo>
                <a:lnTo>
                  <a:pt x="14036888" y="10346091"/>
                </a:lnTo>
                <a:lnTo>
                  <a:pt x="0" y="103460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68672" y="962025"/>
            <a:ext cx="15990628" cy="9324975"/>
          </a:xfrm>
          <a:custGeom>
            <a:avLst/>
            <a:gdLst/>
            <a:ahLst/>
            <a:cxnLst/>
            <a:rect r="r" b="b" t="t" l="l"/>
            <a:pathLst>
              <a:path h="9324975" w="15990628">
                <a:moveTo>
                  <a:pt x="0" y="0"/>
                </a:moveTo>
                <a:lnTo>
                  <a:pt x="15990628" y="0"/>
                </a:lnTo>
                <a:lnTo>
                  <a:pt x="15990628" y="9324975"/>
                </a:lnTo>
                <a:lnTo>
                  <a:pt x="0" y="93249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065" t="-1265" r="0" b="-177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525" y="75038"/>
            <a:ext cx="5766278" cy="886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Database Schema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860383" y="3028203"/>
            <a:ext cx="5652045" cy="1882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5400"/>
              </a:lnSpc>
              <a:spcBef>
                <a:spcPct val="0"/>
              </a:spcBef>
            </a:pPr>
            <a:r>
              <a:rPr lang="en-US" sz="11000">
                <a:solidFill>
                  <a:srgbClr val="000000"/>
                </a:solidFill>
                <a:latin typeface="Canva Sans Bold Italics"/>
              </a:rPr>
              <a:t>Tableau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7650" y="30921"/>
            <a:ext cx="17878485" cy="10056648"/>
          </a:xfrm>
          <a:custGeom>
            <a:avLst/>
            <a:gdLst/>
            <a:ahLst/>
            <a:cxnLst/>
            <a:rect r="r" b="b" t="t" l="l"/>
            <a:pathLst>
              <a:path h="10056648" w="17878485">
                <a:moveTo>
                  <a:pt x="0" y="0"/>
                </a:moveTo>
                <a:lnTo>
                  <a:pt x="17878485" y="0"/>
                </a:lnTo>
                <a:lnTo>
                  <a:pt x="17878485" y="10056648"/>
                </a:lnTo>
                <a:lnTo>
                  <a:pt x="0" y="100566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8318" y="0"/>
            <a:ext cx="18119682" cy="10192321"/>
          </a:xfrm>
          <a:custGeom>
            <a:avLst/>
            <a:gdLst/>
            <a:ahLst/>
            <a:cxnLst/>
            <a:rect r="r" b="b" t="t" l="l"/>
            <a:pathLst>
              <a:path h="10192321" w="18119682">
                <a:moveTo>
                  <a:pt x="0" y="0"/>
                </a:moveTo>
                <a:lnTo>
                  <a:pt x="18119682" y="0"/>
                </a:lnTo>
                <a:lnTo>
                  <a:pt x="18119682" y="10192321"/>
                </a:lnTo>
                <a:lnTo>
                  <a:pt x="0" y="101923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0661" y="0"/>
            <a:ext cx="18127339" cy="10196628"/>
          </a:xfrm>
          <a:custGeom>
            <a:avLst/>
            <a:gdLst/>
            <a:ahLst/>
            <a:cxnLst/>
            <a:rect r="r" b="b" t="t" l="l"/>
            <a:pathLst>
              <a:path h="10196628" w="18127339">
                <a:moveTo>
                  <a:pt x="0" y="0"/>
                </a:moveTo>
                <a:lnTo>
                  <a:pt x="18127339" y="0"/>
                </a:lnTo>
                <a:lnTo>
                  <a:pt x="18127339" y="10196628"/>
                </a:lnTo>
                <a:lnTo>
                  <a:pt x="0" y="101966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935" y="0"/>
            <a:ext cx="18075573" cy="10167510"/>
          </a:xfrm>
          <a:custGeom>
            <a:avLst/>
            <a:gdLst/>
            <a:ahLst/>
            <a:cxnLst/>
            <a:rect r="r" b="b" t="t" l="l"/>
            <a:pathLst>
              <a:path h="10167510" w="18075573">
                <a:moveTo>
                  <a:pt x="0" y="0"/>
                </a:moveTo>
                <a:lnTo>
                  <a:pt x="18075573" y="0"/>
                </a:lnTo>
                <a:lnTo>
                  <a:pt x="18075573" y="10167510"/>
                </a:lnTo>
                <a:lnTo>
                  <a:pt x="0" y="101675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6.xml><?xml version="1.0" encoding="utf-8"?>
<p:sld xmlns:p="http://schemas.openxmlformats.org/presentationml/2006/main" xmlns:a="http://schemas.openxmlformats.org/drawingml/2006/main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65449" y="3290032"/>
            <a:ext cx="9260402" cy="2413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9761"/>
              </a:lnSpc>
              <a:spcBef>
                <a:spcPct val="0"/>
              </a:spcBef>
            </a:pPr>
            <a:r>
              <a:rPr lang="en-US" sz="14115">
                <a:solidFill>
                  <a:srgbClr val="000000"/>
                </a:solidFill>
                <a:latin typeface="Canva Sans Bold Italics"/>
              </a:rPr>
              <a:t>Thank You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53915" y="791840"/>
            <a:ext cx="7490676" cy="9495160"/>
          </a:xfrm>
          <a:custGeom>
            <a:avLst/>
            <a:gdLst/>
            <a:ahLst/>
            <a:cxnLst/>
            <a:rect r="r" b="b" t="t" l="l"/>
            <a:pathLst>
              <a:path h="9495160" w="7490676">
                <a:moveTo>
                  <a:pt x="0" y="0"/>
                </a:moveTo>
                <a:lnTo>
                  <a:pt x="7490676" y="0"/>
                </a:lnTo>
                <a:lnTo>
                  <a:pt x="7490676" y="9495160"/>
                </a:lnTo>
                <a:lnTo>
                  <a:pt x="0" y="94951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254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5725" y="-95250"/>
            <a:ext cx="6975589" cy="88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Stored procedures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04890" y="725165"/>
            <a:ext cx="3908516" cy="580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Customer Updates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855567" y="1681613"/>
            <a:ext cx="7730102" cy="7998874"/>
          </a:xfrm>
          <a:custGeom>
            <a:avLst/>
            <a:gdLst/>
            <a:ahLst/>
            <a:cxnLst/>
            <a:rect r="r" b="b" t="t" l="l"/>
            <a:pathLst>
              <a:path h="7998874" w="7730102">
                <a:moveTo>
                  <a:pt x="0" y="0"/>
                </a:moveTo>
                <a:lnTo>
                  <a:pt x="7730103" y="0"/>
                </a:lnTo>
                <a:lnTo>
                  <a:pt x="7730103" y="7998874"/>
                </a:lnTo>
                <a:lnTo>
                  <a:pt x="0" y="79988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9857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725165"/>
            <a:ext cx="6107109" cy="580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Customer Updates Execute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85725" y="-95250"/>
            <a:ext cx="6975589" cy="88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Stored procedures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55667" y="1542394"/>
            <a:ext cx="14296762" cy="8403970"/>
          </a:xfrm>
          <a:custGeom>
            <a:avLst/>
            <a:gdLst/>
            <a:ahLst/>
            <a:cxnLst/>
            <a:rect r="r" b="b" t="t" l="l"/>
            <a:pathLst>
              <a:path h="8403970" w="14296762">
                <a:moveTo>
                  <a:pt x="0" y="0"/>
                </a:moveTo>
                <a:lnTo>
                  <a:pt x="14296763" y="0"/>
                </a:lnTo>
                <a:lnTo>
                  <a:pt x="14296763" y="8403970"/>
                </a:lnTo>
                <a:lnTo>
                  <a:pt x="0" y="84039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76731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9651" y="-95250"/>
            <a:ext cx="2594351" cy="88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Triggers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89831" y="962025"/>
            <a:ext cx="2493991" cy="5803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75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Car Triggers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3E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624698" y="1071168"/>
            <a:ext cx="13362454" cy="8796264"/>
          </a:xfrm>
          <a:custGeom>
            <a:avLst/>
            <a:gdLst/>
            <a:ahLst/>
            <a:cxnLst/>
            <a:rect r="r" b="b" t="t" l="l"/>
            <a:pathLst>
              <a:path h="8796264" w="13362454">
                <a:moveTo>
                  <a:pt x="0" y="0"/>
                </a:moveTo>
                <a:lnTo>
                  <a:pt x="13362454" y="0"/>
                </a:lnTo>
                <a:lnTo>
                  <a:pt x="13362454" y="8796264"/>
                </a:lnTo>
                <a:lnTo>
                  <a:pt x="0" y="87962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014" r="0" b="-778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0" y="-95250"/>
            <a:ext cx="10181771" cy="8869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7279"/>
              </a:lnSpc>
              <a:spcBef>
                <a:spcPct val="0"/>
              </a:spcBef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Data Warehouse Schema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DAF_2oHsswg</dc:identifier>
  <dcterms:modified xsi:type="dcterms:W3CDTF">2011-08-01T06:04:30Z</dcterms:modified>
  <cp:revision>1</cp:revision>
  <dc:title>Car Sales</dc:title>
</cp:coreProperties>
</file>